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33" r:id="rId2"/>
    <p:sldId id="334" r:id="rId3"/>
    <p:sldId id="356" r:id="rId4"/>
    <p:sldId id="355" r:id="rId5"/>
    <p:sldId id="357" r:id="rId6"/>
    <p:sldId id="358" r:id="rId7"/>
    <p:sldId id="359" r:id="rId8"/>
    <p:sldId id="360" r:id="rId9"/>
    <p:sldId id="35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20" y="144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4032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0A5D1-6FB6-49D6-BF5A-C9E2836E84BF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EB2CE-94E3-4EBD-BAB0-46056B8CF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5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9AA17-494B-452A-8290-DC93D9ED2332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5F4EB-F1A9-44EA-AED6-DAAC96A44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85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회사소개 &gt; 회사개요 &gt; CI - MAND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t="21419" r="56442" b="27603"/>
          <a:stretch>
            <a:fillRect/>
          </a:stretch>
        </p:blipFill>
        <p:spPr bwMode="auto">
          <a:xfrm>
            <a:off x="149629" y="238876"/>
            <a:ext cx="13938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2B5D150-ACD1-4234-B732-01EC02175503}"/>
              </a:ext>
            </a:extLst>
          </p:cNvPr>
          <p:cNvSpPr/>
          <p:nvPr userDrawn="1"/>
        </p:nvSpPr>
        <p:spPr>
          <a:xfrm>
            <a:off x="0" y="798022"/>
            <a:ext cx="12192000" cy="566627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81DB4B-EBC7-4CAB-B133-E286251B373A}"/>
              </a:ext>
            </a:extLst>
          </p:cNvPr>
          <p:cNvSpPr/>
          <p:nvPr userDrawn="1"/>
        </p:nvSpPr>
        <p:spPr>
          <a:xfrm>
            <a:off x="149629" y="989214"/>
            <a:ext cx="11892742" cy="5306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75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29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2B5D150-ACD1-4234-B732-01EC02175503}"/>
              </a:ext>
            </a:extLst>
          </p:cNvPr>
          <p:cNvSpPr/>
          <p:nvPr userDrawn="1"/>
        </p:nvSpPr>
        <p:spPr>
          <a:xfrm>
            <a:off x="0" y="798022"/>
            <a:ext cx="12192000" cy="566627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81DB4B-EBC7-4CAB-B133-E286251B373A}"/>
              </a:ext>
            </a:extLst>
          </p:cNvPr>
          <p:cNvSpPr/>
          <p:nvPr userDrawn="1"/>
        </p:nvSpPr>
        <p:spPr>
          <a:xfrm>
            <a:off x="149629" y="989214"/>
            <a:ext cx="11892742" cy="5306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18" descr="회사소개 &gt; 회사개요 &gt; CI - MAND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t="21419" r="56442" b="27603"/>
          <a:stretch>
            <a:fillRect/>
          </a:stretch>
        </p:blipFill>
        <p:spPr bwMode="auto">
          <a:xfrm>
            <a:off x="149629" y="238876"/>
            <a:ext cx="13938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22B014-115F-4DBF-AE10-012DB07163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74445" y="64670"/>
            <a:ext cx="2038663" cy="685554"/>
          </a:xfrm>
          <a:prstGeom prst="rect">
            <a:avLst/>
          </a:prstGeom>
        </p:spPr>
      </p:pic>
      <p:pic>
        <p:nvPicPr>
          <p:cNvPr id="12" name="Picture 2" descr="Download Dassault Systèmes SE (3DS) Logo in SVG Vector or PNG File Format -  Logo.wine">
            <a:extLst>
              <a:ext uri="{FF2B5EF4-FFF2-40B4-BE49-F238E27FC236}">
                <a16:creationId xmlns:a16="http://schemas.microsoft.com/office/drawing/2014/main" id="{03219D08-DB55-48CA-99F4-B988604B9C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570" y="-129159"/>
            <a:ext cx="1799430" cy="119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92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780C3A-0C91-48DB-A292-F1B0A6AB1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72" y="1064922"/>
            <a:ext cx="7565257" cy="254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4E8BF-72CE-4803-A968-93B97B13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73" y="5069013"/>
            <a:ext cx="1867842" cy="10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FCE6661-35B3-4ED2-BD35-1191E963D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59" y="5069013"/>
            <a:ext cx="1869977" cy="10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8E62576-3A2F-4EFA-A6FB-62239E87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69012"/>
            <a:ext cx="1867840" cy="10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BEAD3299-2A0B-4FD7-8EBF-4EE5B82E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920" y="5069012"/>
            <a:ext cx="1867841" cy="10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8D0F10-0B45-4CF8-8E10-EE8DB5C99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0672" y="3862114"/>
            <a:ext cx="1098518" cy="76767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CF17F10-C721-4D07-88F1-BE8E17730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73" y="3899168"/>
            <a:ext cx="2334946" cy="62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visual studio에서 opencv 세팅하는 방법 - gaussian37">
            <a:extLst>
              <a:ext uri="{FF2B5EF4-FFF2-40B4-BE49-F238E27FC236}">
                <a16:creationId xmlns:a16="http://schemas.microsoft.com/office/drawing/2014/main" id="{D6C0CD0C-CD75-4CD7-9218-455E36639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7" t="25726" r="28528" b="23614"/>
          <a:stretch/>
        </p:blipFill>
        <p:spPr bwMode="auto">
          <a:xfrm>
            <a:off x="7492385" y="3782403"/>
            <a:ext cx="2393264" cy="81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2DAE23-ECDE-476C-8548-3D198B5C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22" y="3862114"/>
            <a:ext cx="1083385" cy="7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6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90601" y="3353349"/>
            <a:ext cx="739142" cy="907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95A72-FD27-4E2A-8C1E-4846D9EB40A1}"/>
              </a:ext>
            </a:extLst>
          </p:cNvPr>
          <p:cNvSpPr txBox="1"/>
          <p:nvPr/>
        </p:nvSpPr>
        <p:spPr>
          <a:xfrm>
            <a:off x="4469662" y="3827836"/>
            <a:ext cx="298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FF"/>
                </a:solidFill>
                <a:latin typeface="Monospac821 BT" panose="020B0609020202020204" pitchFamily="49" charset="0"/>
              </a:rPr>
              <a:t>AA </a:t>
            </a:r>
            <a:r>
              <a:rPr lang="ko-KR" altLang="en-US" b="1" dirty="0">
                <a:solidFill>
                  <a:srgbClr val="0000FF"/>
                </a:solidFill>
                <a:latin typeface="Monospac821 BT" panose="020B0609020202020204" pitchFamily="49" charset="0"/>
              </a:rPr>
              <a:t>차량 구성품 안내</a:t>
            </a:r>
            <a:endParaRPr lang="en-US" altLang="ko-KR" b="1" dirty="0">
              <a:solidFill>
                <a:srgbClr val="0000FF"/>
              </a:solidFill>
              <a:latin typeface="Monospac821 BT" panose="020B0609020202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55B204-D1A2-4AC0-8953-B982BA642E77}"/>
              </a:ext>
            </a:extLst>
          </p:cNvPr>
          <p:cNvSpPr txBox="1"/>
          <p:nvPr/>
        </p:nvSpPr>
        <p:spPr>
          <a:xfrm>
            <a:off x="2323110" y="2241227"/>
            <a:ext cx="747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만도 자율주행 경진대회 </a:t>
            </a:r>
            <a:r>
              <a:rPr lang="en-US" altLang="ko-KR" sz="2400" dirty="0">
                <a:solidFill>
                  <a:srgbClr val="0000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AA </a:t>
            </a:r>
            <a:r>
              <a:rPr lang="ko-KR" altLang="en-US" sz="2400" dirty="0">
                <a:solidFill>
                  <a:srgbClr val="0000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차량 안내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543A6-051E-4B02-895F-3FF1C9061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69" y="4664383"/>
            <a:ext cx="1098518" cy="76767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24CA889-4CEC-4C7D-A814-0203B533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15" y="4664383"/>
            <a:ext cx="2334946" cy="62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visual studio에서 opencv 세팅하는 방법 - gaussian37">
            <a:extLst>
              <a:ext uri="{FF2B5EF4-FFF2-40B4-BE49-F238E27FC236}">
                <a16:creationId xmlns:a16="http://schemas.microsoft.com/office/drawing/2014/main" id="{6560FE33-9508-4758-B3DF-0320FF878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7" t="25726" r="28528" b="23614"/>
          <a:stretch/>
        </p:blipFill>
        <p:spPr bwMode="auto">
          <a:xfrm>
            <a:off x="7574730" y="4569081"/>
            <a:ext cx="2393264" cy="81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E4BB93B-3C0D-42BF-8AF7-CEA208FF0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744" y="4580144"/>
            <a:ext cx="1462107" cy="10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3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16DCA0-CC98-4056-A275-6698E44B6945}"/>
              </a:ext>
            </a:extLst>
          </p:cNvPr>
          <p:cNvSpPr txBox="1"/>
          <p:nvPr/>
        </p:nvSpPr>
        <p:spPr>
          <a:xfrm>
            <a:off x="983219" y="1328383"/>
            <a:ext cx="911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Chassis Frame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148DC0-B46F-49D1-A343-FC6C5E747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11" y="2434650"/>
            <a:ext cx="9298095" cy="373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8DFB5-C857-4CBC-B15A-A2251623BC05}"/>
              </a:ext>
            </a:extLst>
          </p:cNvPr>
          <p:cNvSpPr txBox="1"/>
          <p:nvPr/>
        </p:nvSpPr>
        <p:spPr>
          <a:xfrm>
            <a:off x="1593280" y="2011680"/>
            <a:ext cx="4295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Width : 190mm</a:t>
            </a:r>
            <a:r>
              <a:rPr lang="ko-KR" altLang="en-US" sz="1400" dirty="0"/>
              <a:t> </a:t>
            </a:r>
            <a:r>
              <a:rPr lang="en-US" altLang="ko-KR" sz="1400" dirty="0"/>
              <a:t>/</a:t>
            </a:r>
            <a:r>
              <a:rPr lang="ko-KR" altLang="en-US" sz="1400" dirty="0"/>
              <a:t> </a:t>
            </a:r>
            <a:r>
              <a:rPr lang="en-US" altLang="ko-KR" sz="1400" dirty="0"/>
              <a:t>Wheelbase</a:t>
            </a:r>
            <a:r>
              <a:rPr lang="ko-KR" altLang="en-US" sz="1400" dirty="0"/>
              <a:t> </a:t>
            </a:r>
            <a:r>
              <a:rPr lang="en-US" altLang="ko-KR" sz="1400" dirty="0"/>
              <a:t>260~265mm</a:t>
            </a:r>
            <a:r>
              <a:rPr lang="ko-KR" altLang="en-US" sz="1400" dirty="0"/>
              <a:t>  </a:t>
            </a:r>
            <a:r>
              <a:rPr lang="en-US" altLang="ko-KR" sz="1400" dirty="0"/>
              <a:t>/</a:t>
            </a:r>
            <a:r>
              <a:rPr lang="ko-KR" altLang="en-US" sz="1400" dirty="0"/>
              <a:t> </a:t>
            </a:r>
            <a:r>
              <a:rPr lang="en-US" altLang="ko-KR" sz="1400" dirty="0"/>
              <a:t>4WD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0609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16DCA0-CC98-4056-A275-6698E44B6945}"/>
              </a:ext>
            </a:extLst>
          </p:cNvPr>
          <p:cNvSpPr txBox="1"/>
          <p:nvPr/>
        </p:nvSpPr>
        <p:spPr>
          <a:xfrm>
            <a:off x="983219" y="1328383"/>
            <a:ext cx="911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Embedded System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36BEE-B8AF-47FC-9B31-84902EFE5D0F}"/>
              </a:ext>
            </a:extLst>
          </p:cNvPr>
          <p:cNvSpPr txBox="1"/>
          <p:nvPr/>
        </p:nvSpPr>
        <p:spPr>
          <a:xfrm>
            <a:off x="7294227" y="6484501"/>
            <a:ext cx="60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http://wiki.ros.org/ko/catkin/Tutorials/create_a_workspace</a:t>
            </a:r>
          </a:p>
        </p:txBody>
      </p:sp>
      <p:pic>
        <p:nvPicPr>
          <p:cNvPr id="2050" name="Picture 2" descr="NVIDIA JETSON NANO 4GB (B01) board and starter kit">
            <a:extLst>
              <a:ext uri="{FF2B5EF4-FFF2-40B4-BE49-F238E27FC236}">
                <a16:creationId xmlns:a16="http://schemas.microsoft.com/office/drawing/2014/main" id="{B4C94F37-3B79-46BD-AE41-7D222BF24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4" t="14551" r="4058" b="9674"/>
          <a:stretch/>
        </p:blipFill>
        <p:spPr bwMode="auto">
          <a:xfrm>
            <a:off x="726622" y="2649035"/>
            <a:ext cx="3636065" cy="24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E24339-D20F-403A-9D7E-E4112471690B}"/>
              </a:ext>
            </a:extLst>
          </p:cNvPr>
          <p:cNvSpPr txBox="1"/>
          <p:nvPr/>
        </p:nvSpPr>
        <p:spPr>
          <a:xfrm>
            <a:off x="1358284" y="2218213"/>
            <a:ext cx="974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Jetson Nano 4GB(B01) </a:t>
            </a:r>
            <a:r>
              <a:rPr lang="ko-KR" altLang="en-US" sz="1400" dirty="0"/>
              <a:t>예정                              </a:t>
            </a:r>
            <a:r>
              <a:rPr lang="en-US" altLang="ko-KR" sz="1400" dirty="0"/>
              <a:t>Arduino Mega2560                                        Motor</a:t>
            </a:r>
            <a:r>
              <a:rPr lang="ko-KR" altLang="en-US" sz="1400" dirty="0"/>
              <a:t> </a:t>
            </a:r>
            <a:r>
              <a:rPr lang="en-US" altLang="ko-KR" sz="1400" dirty="0"/>
              <a:t>Controller </a:t>
            </a:r>
            <a:endParaRPr lang="ko-KR" altLang="en-US" sz="1400" dirty="0"/>
          </a:p>
        </p:txBody>
      </p:sp>
      <p:pic>
        <p:nvPicPr>
          <p:cNvPr id="2052" name="Picture 4" descr="아두이노 메가 2560 Rev3 [DFR0108] : 보드 &amp;gt; 아두이노(보드,쉴드,악세서리,키트) &amp;gt; DFRobot &amp;gt; BRAND  SHOP &amp;gt; MCU보드/제어모듈">
            <a:extLst>
              <a:ext uri="{FF2B5EF4-FFF2-40B4-BE49-F238E27FC236}">
                <a16:creationId xmlns:a16="http://schemas.microsoft.com/office/drawing/2014/main" id="{F5B18B2A-8F1D-4D6D-8BA3-1D4C02653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8" r="8632"/>
          <a:stretch/>
        </p:blipFill>
        <p:spPr bwMode="auto">
          <a:xfrm>
            <a:off x="4384424" y="2649035"/>
            <a:ext cx="3543301" cy="299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7335CE-5F5A-4ABE-A12C-F85966C86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868" y="3229453"/>
            <a:ext cx="3724954" cy="17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1B2229-76E0-4DC8-9226-9B988FBC7592}"/>
              </a:ext>
            </a:extLst>
          </p:cNvPr>
          <p:cNvSpPr txBox="1"/>
          <p:nvPr/>
        </p:nvSpPr>
        <p:spPr>
          <a:xfrm>
            <a:off x="983219" y="1328383"/>
            <a:ext cx="911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Sensor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pic>
        <p:nvPicPr>
          <p:cNvPr id="3074" name="Picture 2" descr="NVIDIA Jetson Nano 용 8MP IMX219 카메라, 15 cm 플렉시블 플랫 케이블이 있는 Jetson Nano 용 77  도 1080P CSI 카메라 모듈|Demo Board Accessories| - AliExpress">
            <a:extLst>
              <a:ext uri="{FF2B5EF4-FFF2-40B4-BE49-F238E27FC236}">
                <a16:creationId xmlns:a16="http://schemas.microsoft.com/office/drawing/2014/main" id="{CA67003D-98F1-469E-90DE-461BA9C0B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9" b="14558"/>
          <a:stretch/>
        </p:blipFill>
        <p:spPr bwMode="auto">
          <a:xfrm>
            <a:off x="159585" y="2712849"/>
            <a:ext cx="2686212" cy="23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7173E3-AE24-4210-BEEF-9525DD23E9C0}"/>
              </a:ext>
            </a:extLst>
          </p:cNvPr>
          <p:cNvSpPr txBox="1"/>
          <p:nvPr/>
        </p:nvSpPr>
        <p:spPr>
          <a:xfrm>
            <a:off x="751399" y="2171660"/>
            <a:ext cx="10937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Jetson nano CSI </a:t>
            </a:r>
            <a:r>
              <a:rPr lang="ko-KR" altLang="en-US" sz="1400" dirty="0"/>
              <a:t>카메라      초음파센서 </a:t>
            </a:r>
            <a:r>
              <a:rPr lang="en-US" altLang="ko-KR" sz="1400" dirty="0"/>
              <a:t>HC-SR04           Hall sensor encoder                     lidar                                  IMU </a:t>
            </a:r>
            <a:endParaRPr lang="ko-KR" altLang="en-US" sz="1400" dirty="0"/>
          </a:p>
        </p:txBody>
      </p:sp>
      <p:pic>
        <p:nvPicPr>
          <p:cNvPr id="3076" name="Picture 4" descr="초음파 센서 HC-SR04 up 아두이노 - 메이킹해서 공유하는 송파 메이커 쇼핑몰">
            <a:extLst>
              <a:ext uri="{FF2B5EF4-FFF2-40B4-BE49-F238E27FC236}">
                <a16:creationId xmlns:a16="http://schemas.microsoft.com/office/drawing/2014/main" id="{E3844E80-5598-4A31-A49F-EFF2E8520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1" t="17245" r="13495" b="20306"/>
          <a:stretch/>
        </p:blipFill>
        <p:spPr bwMode="auto">
          <a:xfrm>
            <a:off x="2905645" y="2953382"/>
            <a:ext cx="1729965" cy="143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e-35 홀 센서 인코더 13ppr 385 모터 - Buy 홀 Sensor Encoder 13ppr 대 한 385 Motor,홀 Sensor  Encoder 13ppr 대 한 385 Motor,13ppr Encoder 대 한 24 V 385 Dc Motor">
            <a:extLst>
              <a:ext uri="{FF2B5EF4-FFF2-40B4-BE49-F238E27FC236}">
                <a16:creationId xmlns:a16="http://schemas.microsoft.com/office/drawing/2014/main" id="{26B9F986-AF40-4903-9FD8-C04E47C88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14028" r="9614" b="18261"/>
          <a:stretch/>
        </p:blipFill>
        <p:spPr bwMode="auto">
          <a:xfrm>
            <a:off x="5160397" y="2747972"/>
            <a:ext cx="2282024" cy="18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AE46C4-CEC7-42BE-BD47-AEF027EC1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971" y="3061342"/>
            <a:ext cx="1954696" cy="1685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47BB74-33B7-4D2E-8BF9-958848355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0345" y="3061342"/>
            <a:ext cx="1739854" cy="1465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AD88B-E4F6-4DD0-A24C-01C9B429B0AF}"/>
              </a:ext>
            </a:extLst>
          </p:cNvPr>
          <p:cNvSpPr txBox="1"/>
          <p:nvPr/>
        </p:nvSpPr>
        <p:spPr>
          <a:xfrm>
            <a:off x="10432378" y="4767139"/>
            <a:ext cx="9621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9axis 300HZ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5323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B101BB-37B3-4A63-A965-03F48325B101}"/>
              </a:ext>
            </a:extLst>
          </p:cNvPr>
          <p:cNvSpPr txBox="1"/>
          <p:nvPr/>
        </p:nvSpPr>
        <p:spPr>
          <a:xfrm>
            <a:off x="983219" y="1328383"/>
            <a:ext cx="911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Actuator</a:t>
            </a:r>
            <a:endParaRPr lang="ko-KR" altLang="en-US" dirty="0"/>
          </a:p>
        </p:txBody>
      </p:sp>
      <p:pic>
        <p:nvPicPr>
          <p:cNvPr id="4098" name="Picture 2" descr="Metal Gearmotor GA25 12V with 16 CPR Encoder. – yfrobot">
            <a:extLst>
              <a:ext uri="{FF2B5EF4-FFF2-40B4-BE49-F238E27FC236}">
                <a16:creationId xmlns:a16="http://schemas.microsoft.com/office/drawing/2014/main" id="{CE3CA274-D78A-40D7-A7AF-AB6B8296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9" y="2901563"/>
            <a:ext cx="2079929" cy="207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FAA36D-28DA-4932-A3B7-68555E16839F}"/>
              </a:ext>
            </a:extLst>
          </p:cNvPr>
          <p:cNvSpPr txBox="1"/>
          <p:nvPr/>
        </p:nvSpPr>
        <p:spPr>
          <a:xfrm>
            <a:off x="1254982" y="2251173"/>
            <a:ext cx="10937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Encoder geared motor         RC </a:t>
            </a:r>
            <a:r>
              <a:rPr lang="ko-KR" altLang="en-US" sz="1400" dirty="0"/>
              <a:t>메탈 </a:t>
            </a:r>
            <a:r>
              <a:rPr lang="ko-KR" altLang="en-US" sz="1400" dirty="0" err="1"/>
              <a:t>서보</a:t>
            </a:r>
            <a:r>
              <a:rPr lang="ko-KR" altLang="en-US" sz="1400" dirty="0"/>
              <a:t> 모터</a:t>
            </a:r>
          </a:p>
        </p:txBody>
      </p:sp>
      <p:pic>
        <p:nvPicPr>
          <p:cNvPr id="4100" name="Picture 4" descr="Amazon Best Sellers: Best RC Servos">
            <a:extLst>
              <a:ext uri="{FF2B5EF4-FFF2-40B4-BE49-F238E27FC236}">
                <a16:creationId xmlns:a16="http://schemas.microsoft.com/office/drawing/2014/main" id="{F12A6C30-DD2D-4A09-9E9A-AC21B13A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82" y="298902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3F9E6C-5DB5-4D8C-818C-B7B52C3538A1}"/>
              </a:ext>
            </a:extLst>
          </p:cNvPr>
          <p:cNvSpPr txBox="1"/>
          <p:nvPr/>
        </p:nvSpPr>
        <p:spPr>
          <a:xfrm>
            <a:off x="983219" y="1328383"/>
            <a:ext cx="911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Etc. hardware</a:t>
            </a:r>
            <a:endParaRPr lang="ko-KR" altLang="en-US" dirty="0"/>
          </a:p>
        </p:txBody>
      </p:sp>
      <p:pic>
        <p:nvPicPr>
          <p:cNvPr id="5122" name="Picture 2" descr="Jetson Nano 18650×4 UPS 모듈 [T200] / 디바이스마트">
            <a:extLst>
              <a:ext uri="{FF2B5EF4-FFF2-40B4-BE49-F238E27FC236}">
                <a16:creationId xmlns:a16="http://schemas.microsoft.com/office/drawing/2014/main" id="{A92CC6C9-593B-4A62-B6F1-050F7BB5B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72" y="267211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351EC-C917-4889-BAA7-12B60F97F5F6}"/>
              </a:ext>
            </a:extLst>
          </p:cNvPr>
          <p:cNvSpPr txBox="1"/>
          <p:nvPr/>
        </p:nvSpPr>
        <p:spPr>
          <a:xfrm>
            <a:off x="751399" y="2171660"/>
            <a:ext cx="10937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Jetson nano  UPS                                 Jetson nano </a:t>
            </a:r>
            <a:r>
              <a:rPr lang="en-US" altLang="ko-KR" sz="1400" dirty="0" err="1"/>
              <a:t>wifi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9A7E35-7799-408E-B802-899CACD5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45" y="2795900"/>
            <a:ext cx="2506663" cy="26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4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3C134-2FF2-44C3-8425-6C5BEBCE69DD}"/>
              </a:ext>
            </a:extLst>
          </p:cNvPr>
          <p:cNvSpPr txBox="1"/>
          <p:nvPr/>
        </p:nvSpPr>
        <p:spPr>
          <a:xfrm>
            <a:off x="983219" y="1328383"/>
            <a:ext cx="911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키트 차량 배포 예정 상태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22F795-D8FA-44A5-9EEA-FE1C18D6E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8" b="23247"/>
          <a:stretch/>
        </p:blipFill>
        <p:spPr>
          <a:xfrm>
            <a:off x="641314" y="2393356"/>
            <a:ext cx="5799244" cy="2677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E4A367-8B68-45EA-8BFD-4CA288808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84" b="6435"/>
          <a:stretch/>
        </p:blipFill>
        <p:spPr>
          <a:xfrm>
            <a:off x="6678644" y="2393356"/>
            <a:ext cx="4591333" cy="2677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97938-0404-4630-BA8A-4D3208A02805}"/>
              </a:ext>
            </a:extLst>
          </p:cNvPr>
          <p:cNvSpPr txBox="1"/>
          <p:nvPr/>
        </p:nvSpPr>
        <p:spPr>
          <a:xfrm>
            <a:off x="5027992" y="5268007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조립은 안되어 나감</a:t>
            </a:r>
          </a:p>
        </p:txBody>
      </p:sp>
    </p:spTree>
    <p:extLst>
      <p:ext uri="{BB962C8B-B14F-4D97-AF65-F5344CB8AC3E}">
        <p14:creationId xmlns:p14="http://schemas.microsoft.com/office/powerpoint/2010/main" val="138328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340B9D-C417-49D8-A9E8-D045228F75B2}"/>
              </a:ext>
            </a:extLst>
          </p:cNvPr>
          <p:cNvSpPr txBox="1"/>
          <p:nvPr/>
        </p:nvSpPr>
        <p:spPr>
          <a:xfrm>
            <a:off x="4602543" y="4069957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 감사합니다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9B6ED-3033-4B27-ACF1-6107E36B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69" y="2433714"/>
            <a:ext cx="1098518" cy="76767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E1399B-8802-49CF-A5E0-22538636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15" y="2433714"/>
            <a:ext cx="2334946" cy="62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sual studio에서 opencv 세팅하는 방법 - gaussian37">
            <a:extLst>
              <a:ext uri="{FF2B5EF4-FFF2-40B4-BE49-F238E27FC236}">
                <a16:creationId xmlns:a16="http://schemas.microsoft.com/office/drawing/2014/main" id="{1807D196-AB4E-4E7D-A779-AF52DF841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7" t="25726" r="28528" b="23614"/>
          <a:stretch/>
        </p:blipFill>
        <p:spPr bwMode="auto">
          <a:xfrm>
            <a:off x="7574730" y="2338412"/>
            <a:ext cx="2393264" cy="81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F2ABA27-88E7-4516-9579-A754A7681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744" y="2349475"/>
            <a:ext cx="1462107" cy="10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707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23329</TotalTime>
  <Words>107</Words>
  <Application>Microsoft Office PowerPoint</Application>
  <PresentationFormat>와이드스크린</PresentationFormat>
  <Paragraphs>17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휴먼둥근헤드라인</vt:lpstr>
      <vt:lpstr>Arial</vt:lpstr>
      <vt:lpstr>Monospac821 BT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integrity</dc:creator>
  <cp:lastModifiedBy>Ko Kuk Won</cp:lastModifiedBy>
  <cp:revision>92</cp:revision>
  <dcterms:created xsi:type="dcterms:W3CDTF">2019-12-27T04:19:41Z</dcterms:created>
  <dcterms:modified xsi:type="dcterms:W3CDTF">2021-09-27T05:32:50Z</dcterms:modified>
</cp:coreProperties>
</file>